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B5A42-D26E-417B-90CB-F709DF42E56E}" type="datetimeFigureOut">
              <a:rPr lang="cs-CZ" smtClean="0"/>
              <a:t>10.04.2024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306FD-BC90-4886-BAF9-BF452663BA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8845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B5A42-D26E-417B-90CB-F709DF42E56E}" type="datetimeFigureOut">
              <a:rPr lang="cs-CZ" smtClean="0"/>
              <a:t>10.04.2024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306FD-BC90-4886-BAF9-BF452663BA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3387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B5A42-D26E-417B-90CB-F709DF42E56E}" type="datetimeFigureOut">
              <a:rPr lang="cs-CZ" smtClean="0"/>
              <a:t>10.04.2024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306FD-BC90-4886-BAF9-BF452663BA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3838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B5A42-D26E-417B-90CB-F709DF42E56E}" type="datetimeFigureOut">
              <a:rPr lang="cs-CZ" smtClean="0"/>
              <a:t>10.04.2024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306FD-BC90-4886-BAF9-BF452663BA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8672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B5A42-D26E-417B-90CB-F709DF42E56E}" type="datetimeFigureOut">
              <a:rPr lang="cs-CZ" smtClean="0"/>
              <a:t>10.04.2024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306FD-BC90-4886-BAF9-BF452663BA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4944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B5A42-D26E-417B-90CB-F709DF42E56E}" type="datetimeFigureOut">
              <a:rPr lang="cs-CZ" smtClean="0"/>
              <a:t>10.04.2024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306FD-BC90-4886-BAF9-BF452663BA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6029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B5A42-D26E-417B-90CB-F709DF42E56E}" type="datetimeFigureOut">
              <a:rPr lang="cs-CZ" smtClean="0"/>
              <a:t>10.04.2024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306FD-BC90-4886-BAF9-BF452663BA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3723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B5A42-D26E-417B-90CB-F709DF42E56E}" type="datetimeFigureOut">
              <a:rPr lang="cs-CZ" smtClean="0"/>
              <a:t>10.04.2024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306FD-BC90-4886-BAF9-BF452663BA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7855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B5A42-D26E-417B-90CB-F709DF42E56E}" type="datetimeFigureOut">
              <a:rPr lang="cs-CZ" smtClean="0"/>
              <a:t>10.04.2024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306FD-BC90-4886-BAF9-BF452663BA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390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B5A42-D26E-417B-90CB-F709DF42E56E}" type="datetimeFigureOut">
              <a:rPr lang="cs-CZ" smtClean="0"/>
              <a:t>10.04.2024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306FD-BC90-4886-BAF9-BF452663BA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1644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B5A42-D26E-417B-90CB-F709DF42E56E}" type="datetimeFigureOut">
              <a:rPr lang="cs-CZ" smtClean="0"/>
              <a:t>10.04.2024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306FD-BC90-4886-BAF9-BF452663BA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9662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B5A42-D26E-417B-90CB-F709DF42E56E}" type="datetimeFigureOut">
              <a:rPr lang="cs-CZ" smtClean="0"/>
              <a:t>10.04.2024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306FD-BC90-4886-BAF9-BF452663BA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4782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/>
        </p:nvSpPr>
        <p:spPr>
          <a:xfrm>
            <a:off x="467544" y="40466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9600" dirty="0" smtClean="0">
                <a:solidFill>
                  <a:schemeClr val="bg1"/>
                </a:solidFill>
              </a:rPr>
              <a:t>YOUTUBEŘI</a:t>
            </a:r>
            <a:endParaRPr lang="cs-CZ" sz="9600" dirty="0">
              <a:solidFill>
                <a:schemeClr val="bg1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323528" y="5877272"/>
            <a:ext cx="29602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>
                <a:solidFill>
                  <a:schemeClr val="bg1"/>
                </a:solidFill>
              </a:rPr>
              <a:t>Mediální výchova KOV/77EDV</a:t>
            </a:r>
          </a:p>
          <a:p>
            <a:r>
              <a:rPr lang="cs-CZ" dirty="0" smtClean="0">
                <a:solidFill>
                  <a:schemeClr val="bg1"/>
                </a:solidFill>
              </a:rPr>
              <a:t>JMÉNO: Václav Koplík</a:t>
            </a:r>
            <a:endParaRPr lang="cs-C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607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856" y="-993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dirty="0" smtClean="0">
                <a:solidFill>
                  <a:schemeClr val="bg1"/>
                </a:solidFill>
              </a:rPr>
              <a:t>CO MAJÍ TATO VIDEA SPOLEČNÉHO?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" y="836712"/>
            <a:ext cx="9144000" cy="602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7083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Kdo to je? Proč jsou slavní?</a:t>
            </a:r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2"/>
            <a:ext cx="2664296" cy="2507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77072"/>
            <a:ext cx="2533972" cy="2034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582" y="1484782"/>
            <a:ext cx="2426618" cy="2331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992355"/>
            <a:ext cx="2426618" cy="2426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5069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Gausova</a:t>
            </a:r>
            <a:r>
              <a:rPr lang="cs-CZ" dirty="0" smtClean="0"/>
              <a:t> křivka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Na koho se lidé rádi dívají?</a:t>
            </a:r>
            <a:endParaRPr lang="cs-CZ" dirty="0"/>
          </a:p>
        </p:txBody>
      </p:sp>
      <p:pic>
        <p:nvPicPr>
          <p:cNvPr id="4" name="Picture 7" descr="Svůdnost dokonalých křivek - Jiří Benedik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32856"/>
            <a:ext cx="7200800" cy="450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965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AKTIVITA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Na základě poznatků zkus vytvořit náhledový obrázek a název YT videa tak, aby na něj co nejvíce lidí na internetu kliknulo</a:t>
            </a:r>
          </a:p>
          <a:p>
            <a:r>
              <a:rPr lang="cs-CZ" dirty="0" smtClean="0">
                <a:solidFill>
                  <a:schemeClr val="bg1"/>
                </a:solidFill>
              </a:rPr>
              <a:t>Návrhy pak nalepíme na jeden papír a budeme hlasovat, kdo by kliknul na jaké video a vyhodnotíme, kdo umí nejlépe dělat reklamu</a:t>
            </a:r>
            <a:endParaRPr lang="cs-C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27699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78</Words>
  <Application>Microsoft Office PowerPoint</Application>
  <PresentationFormat>Předvádění na obrazovce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6" baseType="lpstr">
      <vt:lpstr>Motiv systému Office</vt:lpstr>
      <vt:lpstr>Prezentace aplikace PowerPoint</vt:lpstr>
      <vt:lpstr>CO MAJÍ TATO VIDEA SPOLEČNÉHO?</vt:lpstr>
      <vt:lpstr>Kdo to je? Proč jsou slavní?</vt:lpstr>
      <vt:lpstr>Gausova křivka</vt:lpstr>
      <vt:lpstr>AKTIVITA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Vašek a Anička</dc:creator>
  <cp:lastModifiedBy>Vašek a Anička</cp:lastModifiedBy>
  <cp:revision>3</cp:revision>
  <dcterms:created xsi:type="dcterms:W3CDTF">2024-04-10T15:32:47Z</dcterms:created>
  <dcterms:modified xsi:type="dcterms:W3CDTF">2024-04-10T19:22:50Z</dcterms:modified>
</cp:coreProperties>
</file>