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15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916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71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68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021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602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845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99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55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323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6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C86C4-BCB2-4E0D-8CFC-5254E749F1EC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D6B93-5D94-429D-9D14-3DA20C94C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20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zj6oewMHB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Rybí oko (objektiv)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AutoShape 2" descr="Angénieux retrofocu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124" name="Picture 4" descr="Lens Rentals |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858" y="5653683"/>
            <a:ext cx="3295551" cy="97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8"/>
            <a:ext cx="4367733" cy="347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59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VIDEO VLOGY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zde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579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Brian Jenkins Photography: Hockey Net Cam | Vermont Editorial Sports  Photograp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6712"/>
            <a:ext cx="9154611" cy="601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95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Best Door Peephole, Door Viewer Cameras - Best Revi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765"/>
            <a:ext cx="7121447" cy="676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93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180+ Car Back Up Camera Stock Photos, Pictures &amp; Royalty-Free Images -  iStock | Car dashboard, Airb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00379"/>
            <a:ext cx="8136904" cy="542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604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2040" y="1052736"/>
            <a:ext cx="3096344" cy="1656184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>
                <a:solidFill>
                  <a:schemeClr val="bg1"/>
                </a:solidFill>
              </a:rPr>
              <a:t>RYBÍ OKO</a:t>
            </a:r>
            <a:br>
              <a:rPr lang="cs-CZ" b="1" dirty="0" smtClean="0">
                <a:solidFill>
                  <a:schemeClr val="bg1"/>
                </a:solidFill>
              </a:rPr>
            </a:br>
            <a:r>
              <a:rPr lang="cs-CZ" b="1" dirty="0" smtClean="0">
                <a:solidFill>
                  <a:schemeClr val="bg1"/>
                </a:solidFill>
              </a:rPr>
              <a:t>A OHNISKO</a:t>
            </a:r>
            <a:br>
              <a:rPr lang="cs-CZ" b="1" dirty="0" smtClean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/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 smtClean="0">
                <a:solidFill>
                  <a:schemeClr val="bg1"/>
                </a:solidFill>
              </a:rPr>
              <a:t/>
            </a:r>
            <a:br>
              <a:rPr lang="cs-CZ" b="1" dirty="0" smtClean="0">
                <a:solidFill>
                  <a:schemeClr val="bg1"/>
                </a:solidFill>
              </a:rPr>
            </a:br>
            <a:r>
              <a:rPr lang="cs-CZ" b="1" dirty="0" smtClean="0">
                <a:solidFill>
                  <a:schemeClr val="bg1"/>
                </a:solidFill>
              </a:rPr>
              <a:t>JE ZEMĚ</a:t>
            </a:r>
            <a:br>
              <a:rPr lang="cs-CZ" b="1" dirty="0" smtClean="0">
                <a:solidFill>
                  <a:schemeClr val="bg1"/>
                </a:solidFill>
              </a:rPr>
            </a:br>
            <a:r>
              <a:rPr lang="cs-CZ" b="1" dirty="0" smtClean="0">
                <a:solidFill>
                  <a:schemeClr val="bg1"/>
                </a:solidFill>
              </a:rPr>
              <a:t>PLACATÁ?</a:t>
            </a:r>
            <a:endParaRPr lang="cs-CZ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306"/>
            <a:ext cx="4248472" cy="641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61614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</Words>
  <Application>Microsoft Office PowerPoint</Application>
  <PresentationFormat>Předvádění na obrazovce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Rybí oko (objektiv)</vt:lpstr>
      <vt:lpstr>VIDEO VLOGY</vt:lpstr>
      <vt:lpstr>Prezentace aplikace PowerPoint</vt:lpstr>
      <vt:lpstr>Prezentace aplikace PowerPoint</vt:lpstr>
      <vt:lpstr>Prezentace aplikace PowerPoint</vt:lpstr>
      <vt:lpstr>RYBÍ OKO A OHNISKO   JE ZEMĚ PLACATÁ?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Vašek a Anička</dc:creator>
  <cp:lastModifiedBy>Vašek a Anička</cp:lastModifiedBy>
  <cp:revision>3</cp:revision>
  <dcterms:created xsi:type="dcterms:W3CDTF">2024-04-10T21:04:40Z</dcterms:created>
  <dcterms:modified xsi:type="dcterms:W3CDTF">2024-04-10T21:32:15Z</dcterms:modified>
</cp:coreProperties>
</file>